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4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DAAEFF1-9DBF-42D1-898E-DF2190A53705}">
          <p14:sldIdLst/>
        </p14:section>
        <p14:section name="Untitled Section" id="{4FAE3EAF-301E-4F35-B54E-C99811822A9A}">
          <p14:sldIdLst>
            <p14:sldId id="4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480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Observe the effects of the watershed on </a:t>
            </a:r>
          </a:p>
          <a:p>
            <a:pPr marL="0" indent="0">
              <a:buNone/>
            </a:pPr>
            <a:r>
              <a:rPr lang="en-US" sz="2800" dirty="0" smtClean="0"/>
              <a:t>    the surrounding </a:t>
            </a:r>
            <a:r>
              <a:rPr lang="en-US" sz="2800" dirty="0" smtClean="0"/>
              <a:t>trees.</a:t>
            </a:r>
            <a:endParaRPr lang="en-US" sz="2800" dirty="0"/>
          </a:p>
          <a:p>
            <a:r>
              <a:rPr lang="en-US" sz="2800" dirty="0" smtClean="0"/>
              <a:t>Identify the Probability of Failure for any</a:t>
            </a:r>
          </a:p>
          <a:p>
            <a:pPr marL="0" indent="0">
              <a:buNone/>
            </a:pPr>
            <a:r>
              <a:rPr lang="en-US" sz="2800" dirty="0" smtClean="0"/>
              <a:t>    given tree in the watershed. </a:t>
            </a:r>
          </a:p>
          <a:p>
            <a:r>
              <a:rPr lang="en-US" sz="2800" dirty="0" smtClean="0"/>
              <a:t>Note the different species present in the</a:t>
            </a:r>
          </a:p>
          <a:p>
            <a:pPr marL="0" indent="0">
              <a:buNone/>
            </a:pPr>
            <a:r>
              <a:rPr lang="en-US" sz="2800" dirty="0" smtClean="0"/>
              <a:t>    watershed.</a:t>
            </a:r>
            <a:endParaRPr lang="en-US" sz="28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371600"/>
            <a:ext cx="1524000" cy="2543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953000"/>
            <a:ext cx="1278977" cy="17053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942051"/>
            <a:ext cx="1295400" cy="172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415" y="4931103"/>
            <a:ext cx="1295400" cy="172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938483"/>
            <a:ext cx="964129" cy="17053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585" y="4931102"/>
            <a:ext cx="979971" cy="17271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37" y="4923969"/>
            <a:ext cx="1039166" cy="173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6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841</TotalTime>
  <Words>38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Urban Ecology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47</cp:revision>
  <dcterms:created xsi:type="dcterms:W3CDTF">2012-07-03T18:48:29Z</dcterms:created>
  <dcterms:modified xsi:type="dcterms:W3CDTF">2012-07-10T21:46:32Z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